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rels" ContentType="application/vnd.openxmlformats-package.relationships+xml"/>
  <Default Extension="jpeg" ContentType="image/jpeg"/>
  <Default Extension="xml" ContentType="application/xml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1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86052" autoAdjust="0"/>
  </p:normalViewPr>
  <p:slideViewPr>
    <p:cSldViewPr snapToGrid="0" snapToObjects="1">
      <p:cViewPr varScale="1">
        <p:scale>
          <a:sx n="136" d="100"/>
          <a:sy n="136" d="100"/>
        </p:scale>
        <p:origin x="-1664" y="-112"/>
      </p:cViewPr>
      <p:guideLst>
        <p:guide orient="horz" pos="2160"/>
        <p:guide pos="2880"/>
      </p:guideLst>
    </p:cSldViewPr>
  </p:slideViewPr>
  <p:notesTextViewPr>
    <p:cViewPr>
      <p:scale>
        <a:sx n="160" d="100"/>
        <a:sy n="16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1B2C9-BFB4-6447-B083-6EA1B4566F7F}" type="datetimeFigureOut">
              <a:rPr lang="en-US" smtClean="0"/>
              <a:pPr/>
              <a:t>4/16/11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588C1-A781-D345-A037-54069CA7DED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Henry II: 2</a:t>
            </a:r>
            <a:r>
              <a:rPr lang="en-US" baseline="30000" dirty="0" smtClean="0"/>
              <a:t>nd</a:t>
            </a:r>
            <a:r>
              <a:rPr lang="en-US" dirty="0" smtClean="0"/>
              <a:t> son of the great Francois</a:t>
            </a:r>
            <a:r>
              <a:rPr lang="en-US" baseline="0" dirty="0" smtClean="0"/>
              <a:t> I (the great unifier of France and patron of the arts </a:t>
            </a:r>
          </a:p>
          <a:p>
            <a:r>
              <a:rPr lang="en-US" baseline="0" dirty="0" smtClean="0"/>
              <a:t>Catherine comes from the greatest family of Florence… but becomes an imperious difficult woman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588C1-A781-D345-A037-54069CA7DED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Poitier</a:t>
            </a:r>
            <a:r>
              <a:rPr lang="en-US" baseline="0" dirty="0" smtClean="0"/>
              <a:t> is a power in Francis I court… the famous portrait on the right shows her as a royal mistress, who seduces the 2</a:t>
            </a:r>
            <a:r>
              <a:rPr lang="en-US" baseline="30000" dirty="0" smtClean="0"/>
              <a:t>nd</a:t>
            </a:r>
            <a:r>
              <a:rPr lang="en-US" baseline="0" dirty="0" smtClean="0"/>
              <a:t> son and is the greatest power of the court of Henry II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588C1-A781-D345-A037-54069CA7DED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is the coronation</a:t>
            </a:r>
            <a:r>
              <a:rPr lang="en-US" baseline="0" dirty="0" smtClean="0"/>
              <a:t> portrait of 1658—talk about being armored!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588C1-A781-D345-A037-54069CA7DED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588C1-A781-D345-A037-54069CA7DED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the center of the novel is a tragic accident: how does this affect</a:t>
            </a:r>
            <a:r>
              <a:rPr lang="en-US" baseline="0" dirty="0" smtClean="0"/>
              <a:t> the novel? </a:t>
            </a:r>
            <a:endParaRPr lang="en-US" dirty="0" smtClean="0"/>
          </a:p>
          <a:p>
            <a:r>
              <a:rPr lang="en-US" dirty="0" smtClean="0"/>
              <a:t>What</a:t>
            </a:r>
            <a:r>
              <a:rPr lang="en-US" baseline="0" dirty="0" smtClean="0"/>
              <a:t> difference does this historical framing make to the novel?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588C1-A781-D345-A037-54069CA7DED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2978-3D17-DB49-9514-42BBADF67BBF}" type="datetimeFigureOut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15F6-52AB-0C4D-AA1B-3DBB14EC1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2978-3D17-DB49-9514-42BBADF67BBF}" type="datetimeFigureOut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15F6-52AB-0C4D-AA1B-3DBB14EC1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2978-3D17-DB49-9514-42BBADF67BBF}" type="datetimeFigureOut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15F6-52AB-0C4D-AA1B-3DBB14EC1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2978-3D17-DB49-9514-42BBADF67BBF}" type="datetimeFigureOut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15F6-52AB-0C4D-AA1B-3DBB14EC1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2978-3D17-DB49-9514-42BBADF67BBF}" type="datetimeFigureOut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15F6-52AB-0C4D-AA1B-3DBB14EC1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2978-3D17-DB49-9514-42BBADF67BBF}" type="datetimeFigureOut">
              <a:rPr lang="en-US" smtClean="0"/>
              <a:pPr/>
              <a:t>4/16/11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15F6-52AB-0C4D-AA1B-3DBB14EC1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2978-3D17-DB49-9514-42BBADF67BBF}" type="datetimeFigureOut">
              <a:rPr lang="en-US" smtClean="0"/>
              <a:pPr/>
              <a:t>4/16/11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15F6-52AB-0C4D-AA1B-3DBB14EC1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2978-3D17-DB49-9514-42BBADF67BBF}" type="datetimeFigureOut">
              <a:rPr lang="en-US" smtClean="0"/>
              <a:pPr/>
              <a:t>4/16/11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15F6-52AB-0C4D-AA1B-3DBB14EC1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2978-3D17-DB49-9514-42BBADF67BBF}" type="datetimeFigureOut">
              <a:rPr lang="en-US" smtClean="0"/>
              <a:pPr/>
              <a:t>4/16/11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15F6-52AB-0C4D-AA1B-3DBB14EC1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2978-3D17-DB49-9514-42BBADF67BBF}" type="datetimeFigureOut">
              <a:rPr lang="en-US" smtClean="0"/>
              <a:pPr/>
              <a:t>4/16/11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15F6-52AB-0C4D-AA1B-3DBB14EC1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2978-3D17-DB49-9514-42BBADF67BBF}" type="datetimeFigureOut">
              <a:rPr lang="en-US" smtClean="0"/>
              <a:pPr/>
              <a:t>4/16/11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A15F6-52AB-0C4D-AA1B-3DBB14EC1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82978-3D17-DB49-9514-42BBADF67BBF}" type="datetimeFigureOut">
              <a:rPr lang="en-US" smtClean="0"/>
              <a:pPr/>
              <a:t>4/16/11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A15F6-52AB-0C4D-AA1B-3DBB14EC1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5.jpeg"/><Relationship Id="rId6" Type="http://schemas.openxmlformats.org/officeDocument/2006/relationships/image" Target="../media/image7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Historical Frame of </a:t>
            </a:r>
            <a:r>
              <a:rPr lang="en-US" sz="3200" i="1" dirty="0" smtClean="0"/>
              <a:t>The Princess of Cleves</a:t>
            </a:r>
            <a:endParaRPr lang="en-US" sz="32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What difference does the history make to the novel?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Henry II of France and the Queen, Catherine de Medici</a:t>
            </a:r>
            <a:endParaRPr lang="en-US" sz="2800" dirty="0"/>
          </a:p>
        </p:txBody>
      </p:sp>
      <p:pic>
        <p:nvPicPr>
          <p:cNvPr id="8" name="Content Placeholder 7" descr="Henry_II_of_France.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-10840" r="-10840"/>
          <a:stretch>
            <a:fillRect/>
          </a:stretch>
        </p:blipFill>
        <p:spPr>
          <a:xfrm>
            <a:off x="257053" y="1600200"/>
            <a:ext cx="4238747" cy="4750263"/>
          </a:xfrm>
        </p:spPr>
      </p:pic>
      <p:pic>
        <p:nvPicPr>
          <p:cNvPr id="9" name="Content Placeholder 8" descr="Catherine-de-medici.theQueen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-10156" r="-10156"/>
          <a:stretch>
            <a:fillRect/>
          </a:stretch>
        </p:blipFill>
        <p:spPr>
          <a:xfrm>
            <a:off x="4648199" y="1600200"/>
            <a:ext cx="4242043" cy="47539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Duchess of </a:t>
            </a:r>
            <a:r>
              <a:rPr lang="en-US" sz="2800" dirty="0" err="1" smtClean="0"/>
              <a:t>Valentinois</a:t>
            </a:r>
            <a:r>
              <a:rPr lang="en-US" sz="2800" dirty="0" smtClean="0"/>
              <a:t>, or, Diane de Poitiers</a:t>
            </a:r>
            <a:endParaRPr lang="en-US" sz="2800" dirty="0"/>
          </a:p>
        </p:txBody>
      </p:sp>
      <p:pic>
        <p:nvPicPr>
          <p:cNvPr id="6" name="Content Placeholder 5" descr="DianedePoitiers.mistress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-3157" r="-3157"/>
          <a:stretch>
            <a:fillRect/>
          </a:stretch>
        </p:blipFill>
        <p:spPr>
          <a:xfrm>
            <a:off x="194586" y="1600200"/>
            <a:ext cx="4301214" cy="4820268"/>
          </a:xfrm>
        </p:spPr>
      </p:pic>
      <p:pic>
        <p:nvPicPr>
          <p:cNvPr id="7" name="Content Placeholder 6" descr="Dianne.dePortiers-François_Clouet_002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-893" r="-893"/>
          <a:stretch>
            <a:fillRect/>
          </a:stretch>
        </p:blipFill>
        <p:spPr>
          <a:xfrm>
            <a:off x="4648199" y="1600200"/>
            <a:ext cx="4302045" cy="4821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Mary Stewart, the Queen Dauphine</a:t>
            </a:r>
            <a:br>
              <a:rPr lang="en-US" sz="2800" dirty="0" smtClean="0"/>
            </a:br>
            <a:r>
              <a:rPr lang="en-US" sz="2800" dirty="0" smtClean="0"/>
              <a:t>Queen of Scotland and then France</a:t>
            </a:r>
            <a:endParaRPr lang="en-US" sz="2800" dirty="0"/>
          </a:p>
        </p:txBody>
      </p:sp>
      <p:pic>
        <p:nvPicPr>
          <p:cNvPr id="8" name="Content Placeholder 7" descr="Mary_Stuart_Queen.Dauphine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10840" r="-10840"/>
          <a:stretch>
            <a:fillRect/>
          </a:stretch>
        </p:blipFill>
        <p:spPr>
          <a:xfrm>
            <a:off x="230282" y="1600200"/>
            <a:ext cx="4265518" cy="4780265"/>
          </a:xfrm>
        </p:spPr>
      </p:pic>
      <p:pic>
        <p:nvPicPr>
          <p:cNvPr id="13" name="Content Placeholder 12" descr="MaryStuartbyClouet.1559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17986" r="-17986"/>
          <a:stretch>
            <a:fillRect/>
          </a:stretch>
        </p:blipFill>
        <p:spPr>
          <a:xfrm>
            <a:off x="4648200" y="1600200"/>
            <a:ext cx="4265518" cy="47802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Queen Elizabeth and the Duke de Nemours</a:t>
            </a:r>
            <a:endParaRPr lang="en-US" sz="3200" dirty="0"/>
          </a:p>
        </p:txBody>
      </p:sp>
      <p:pic>
        <p:nvPicPr>
          <p:cNvPr id="7" name="Content Placeholder 6" descr="Nemours-duc-Jacques-Savoie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8158" r="-8158"/>
          <a:stretch>
            <a:fillRect/>
          </a:stretch>
        </p:blipFill>
        <p:spPr>
          <a:xfrm>
            <a:off x="4206553" y="1398473"/>
            <a:ext cx="4660252" cy="5222633"/>
          </a:xfrm>
        </p:spPr>
      </p:pic>
      <p:pic>
        <p:nvPicPr>
          <p:cNvPr id="9" name="Content Placeholder 8" descr="Elizabeth_I_in_coronation_robes.jpg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-9919" r="-9919"/>
          <a:stretch>
            <a:fillRect/>
          </a:stretch>
        </p:blipFill>
        <p:spPr>
          <a:xfrm>
            <a:off x="1" y="1398473"/>
            <a:ext cx="4660252" cy="52226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The Princess de Cleves is an invention…</a:t>
            </a:r>
            <a:br>
              <a:rPr lang="en-US" sz="2800" dirty="0" smtClean="0"/>
            </a:br>
            <a:r>
              <a:rPr lang="en-US" sz="2800" dirty="0" smtClean="0"/>
              <a:t>There is an Anne of Cleves (1515-1557), 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wife of Henry VIII</a:t>
            </a:r>
            <a:endParaRPr lang="en-US" sz="2800" dirty="0"/>
          </a:p>
        </p:txBody>
      </p:sp>
      <p:pic>
        <p:nvPicPr>
          <p:cNvPr id="5" name="Content Placeholder 4" descr="Anne.of.cleves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-10595" r="-10595"/>
          <a:stretch>
            <a:fillRect/>
          </a:stretch>
        </p:blipFill>
        <p:spPr>
          <a:xfrm>
            <a:off x="457199" y="1600200"/>
            <a:ext cx="4492935" cy="5035125"/>
          </a:xfrm>
        </p:spPr>
      </p:pic>
      <p:pic>
        <p:nvPicPr>
          <p:cNvPr id="6" name="Content Placeholder 5" descr="Anne.of.Cleves.waxcleves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-38935" r="-38935"/>
          <a:stretch>
            <a:fillRect/>
          </a:stretch>
        </p:blipFill>
        <p:spPr>
          <a:xfrm>
            <a:off x="4502491" y="1600200"/>
            <a:ext cx="4524309" cy="50702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7" descr="Henry_II_of_France..jpg"/>
          <p:cNvPicPr>
            <a:picLocks noChangeAspect="1"/>
          </p:cNvPicPr>
          <p:nvPr/>
        </p:nvPicPr>
        <p:blipFill>
          <a:blip r:embed="rId2"/>
          <a:srcRect l="-10840" r="-10840"/>
          <a:stretch>
            <a:fillRect/>
          </a:stretch>
        </p:blipFill>
        <p:spPr>
          <a:xfrm>
            <a:off x="3406153" y="1732575"/>
            <a:ext cx="1593870" cy="1786212"/>
          </a:xfrm>
          <a:prstGeom prst="rect">
            <a:avLst/>
          </a:prstGeom>
        </p:spPr>
      </p:pic>
      <p:pic>
        <p:nvPicPr>
          <p:cNvPr id="7" name="Content Placeholder 8" descr="Catherine-de-medici.theQueen.jpg"/>
          <p:cNvPicPr>
            <a:picLocks noChangeAspect="1"/>
          </p:cNvPicPr>
          <p:nvPr/>
        </p:nvPicPr>
        <p:blipFill>
          <a:blip r:embed="rId3"/>
          <a:srcRect l="-10156" r="-10156"/>
          <a:stretch>
            <a:fillRect/>
          </a:stretch>
        </p:blipFill>
        <p:spPr>
          <a:xfrm>
            <a:off x="1158380" y="591683"/>
            <a:ext cx="1814974" cy="2033998"/>
          </a:xfrm>
          <a:prstGeom prst="rect">
            <a:avLst/>
          </a:prstGeom>
        </p:spPr>
      </p:pic>
      <p:pic>
        <p:nvPicPr>
          <p:cNvPr id="8" name="Content Placeholder 5" descr="DianedePoitiers.mistress.jpg"/>
          <p:cNvPicPr>
            <a:picLocks noChangeAspect="1"/>
          </p:cNvPicPr>
          <p:nvPr/>
        </p:nvPicPr>
        <p:blipFill>
          <a:blip r:embed="rId4"/>
          <a:srcRect l="-3157" r="-3157"/>
          <a:stretch>
            <a:fillRect/>
          </a:stretch>
        </p:blipFill>
        <p:spPr>
          <a:xfrm>
            <a:off x="5388016" y="860119"/>
            <a:ext cx="1879463" cy="2106269"/>
          </a:xfrm>
          <a:prstGeom prst="rect">
            <a:avLst/>
          </a:prstGeom>
        </p:spPr>
      </p:pic>
      <p:pic>
        <p:nvPicPr>
          <p:cNvPr id="9" name="Content Placeholder 7" descr="Mary_Stuart_Queen.Dauphine.jpg"/>
          <p:cNvPicPr>
            <a:picLocks noChangeAspect="1"/>
          </p:cNvPicPr>
          <p:nvPr/>
        </p:nvPicPr>
        <p:blipFill>
          <a:blip r:embed="rId5"/>
          <a:srcRect l="-10840" r="-10840"/>
          <a:stretch>
            <a:fillRect/>
          </a:stretch>
        </p:blipFill>
        <p:spPr>
          <a:xfrm>
            <a:off x="1828917" y="3272843"/>
            <a:ext cx="1756593" cy="1968572"/>
          </a:xfrm>
          <a:prstGeom prst="rect">
            <a:avLst/>
          </a:prstGeom>
        </p:spPr>
      </p:pic>
      <p:pic>
        <p:nvPicPr>
          <p:cNvPr id="10" name="Content Placeholder 6" descr="Nemours-duc-Jacques-Savoie.jpg"/>
          <p:cNvPicPr>
            <a:picLocks noChangeAspect="1"/>
          </p:cNvPicPr>
          <p:nvPr/>
        </p:nvPicPr>
        <p:blipFill>
          <a:blip r:embed="rId6"/>
          <a:srcRect l="-8158" r="-8158"/>
          <a:stretch>
            <a:fillRect/>
          </a:stretch>
        </p:blipFill>
        <p:spPr>
          <a:xfrm>
            <a:off x="5000023" y="4522099"/>
            <a:ext cx="1645694" cy="1844290"/>
          </a:xfrm>
          <a:prstGeom prst="rect">
            <a:avLst/>
          </a:prstGeom>
        </p:spPr>
      </p:pic>
      <p:pic>
        <p:nvPicPr>
          <p:cNvPr id="11" name="Content Placeholder 5" descr="Anne.of.Cleves.waxcleves.jpg"/>
          <p:cNvPicPr>
            <a:picLocks noChangeAspect="1"/>
          </p:cNvPicPr>
          <p:nvPr/>
        </p:nvPicPr>
        <p:blipFill>
          <a:blip r:embed="rId7"/>
          <a:srcRect l="-38935" r="-38935"/>
          <a:stretch>
            <a:fillRect/>
          </a:stretch>
        </p:blipFill>
        <p:spPr>
          <a:xfrm>
            <a:off x="6918513" y="4284636"/>
            <a:ext cx="2128937" cy="2385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542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30 June 1559: the Tournament where Henry II is killed</a:t>
            </a:r>
            <a:endParaRPr lang="en-US" sz="2400" dirty="0"/>
          </a:p>
        </p:txBody>
      </p:sp>
      <p:pic>
        <p:nvPicPr>
          <p:cNvPr id="3" name="Picture 2" descr="Tournament_between_Henry_II_and_Lor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74" y="760059"/>
            <a:ext cx="8794725" cy="5912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4133</TotalTime>
  <Words>216</Words>
  <Application>Microsoft Macintosh PowerPoint</Application>
  <PresentationFormat>On-screen Show (4:3)</PresentationFormat>
  <Paragraphs>19</Paragraphs>
  <Slides>8</Slides>
  <Notes>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The Historical Frame of The Princess of Cleves</vt:lpstr>
      <vt:lpstr>Henry II of France and the Queen, Catherine de Medici</vt:lpstr>
      <vt:lpstr>Duchess of Valentinois, or, Diane de Poitiers</vt:lpstr>
      <vt:lpstr>Mary Stewart, the Queen Dauphine Queen of Scotland and then France</vt:lpstr>
      <vt:lpstr>Queen Elizabeth and the Duke de Nemours</vt:lpstr>
      <vt:lpstr>The Princess de Cleves is an invention… There is an Anne of Cleves (1515-1557), 4th wife of Henry VIII</vt:lpstr>
      <vt:lpstr>Slide 7</vt:lpstr>
      <vt:lpstr>30 June 1559: the Tournament where Henry II is killed</vt:lpstr>
    </vt:vector>
  </TitlesOfParts>
  <Company>UC Santa Barbara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William Warner</dc:creator>
  <cp:lastModifiedBy>William Warner</cp:lastModifiedBy>
  <cp:revision>5</cp:revision>
  <dcterms:created xsi:type="dcterms:W3CDTF">2011-04-16T17:07:37Z</dcterms:created>
  <dcterms:modified xsi:type="dcterms:W3CDTF">2011-04-16T17:09:49Z</dcterms:modified>
</cp:coreProperties>
</file>